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9C9A-EC9E-48E9-8413-37BF023B650C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0318C-00CC-4441-A50D-471B27AA36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8618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9C9A-EC9E-48E9-8413-37BF023B650C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0318C-00CC-4441-A50D-471B27AA36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2248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9C9A-EC9E-48E9-8413-37BF023B650C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0318C-00CC-4441-A50D-471B27AA36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94143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9C9A-EC9E-48E9-8413-37BF023B650C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0318C-00CC-4441-A50D-471B27AA36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3075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9C9A-EC9E-48E9-8413-37BF023B650C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0318C-00CC-4441-A50D-471B27AA36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995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9C9A-EC9E-48E9-8413-37BF023B650C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0318C-00CC-4441-A50D-471B27AA36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3005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9C9A-EC9E-48E9-8413-37BF023B650C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0318C-00CC-4441-A50D-471B27AA36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5700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9C9A-EC9E-48E9-8413-37BF023B650C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0318C-00CC-4441-A50D-471B27AA36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3697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9C9A-EC9E-48E9-8413-37BF023B650C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0318C-00CC-4441-A50D-471B27AA36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5438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9C9A-EC9E-48E9-8413-37BF023B650C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0318C-00CC-4441-A50D-471B27AA36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785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9C9A-EC9E-48E9-8413-37BF023B650C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0318C-00CC-4441-A50D-471B27AA36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7636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49C9A-EC9E-48E9-8413-37BF023B650C}" type="datetimeFigureOut">
              <a:rPr lang="el-GR" smtClean="0"/>
              <a:t>17/2/2021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0318C-00CC-4441-A50D-471B27AA364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776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s://us02web.zoom.us/j/88487290288?pwd=Rzl0TEJYNUYxWFVqc204WFFzSHNiZz09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7188" y="193426"/>
            <a:ext cx="11450721" cy="5930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200"/>
              </a:spcAft>
            </a:pPr>
            <a:r>
              <a:rPr lang="en-US" sz="3600" dirty="0" smtClean="0">
                <a:effectLst/>
                <a:latin typeface="Open Sans Semibold"/>
                <a:ea typeface="Calibri" panose="020F0502020204030204" pitchFamily="34" charset="0"/>
                <a:cs typeface="Times New Roman" panose="02020603050405020304" pitchFamily="18" charset="0"/>
              </a:rPr>
              <a:t>INVITATION</a:t>
            </a:r>
            <a:endParaRPr lang="el-G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200"/>
              </a:spcAft>
            </a:pPr>
            <a:r>
              <a:rPr lang="en-US" sz="2000" i="1" dirty="0" smtClean="0">
                <a:latin typeface="Open Sans Semibold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000" i="1" baseline="30000" dirty="0" smtClean="0">
                <a:latin typeface="Open Sans Semibold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2000" i="1" dirty="0" smtClean="0">
                <a:effectLst/>
                <a:latin typeface="Open Sans Semibold"/>
                <a:ea typeface="Calibri" panose="020F0502020204030204" pitchFamily="34" charset="0"/>
                <a:cs typeface="Times New Roman" panose="02020603050405020304" pitchFamily="18" charset="0"/>
              </a:rPr>
              <a:t> Task Force Meeting of </a:t>
            </a:r>
            <a:r>
              <a:rPr lang="en-US" sz="2000" i="1" dirty="0" smtClean="0">
                <a:latin typeface="Open Sans Semibold"/>
                <a:ea typeface="Calibri" panose="020F0502020204030204" pitchFamily="34" charset="0"/>
                <a:cs typeface="Times New Roman" panose="02020603050405020304" pitchFamily="18" charset="0"/>
              </a:rPr>
              <a:t>HEALTH-INFO</a:t>
            </a:r>
            <a:endParaRPr lang="el-G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US" dirty="0"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National Organization for Health Care Services Provision – EOPYY in the framework of the project </a:t>
            </a:r>
            <a:r>
              <a:rPr lang="en-US" b="1" dirty="0"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HEALTH-INFO</a:t>
            </a:r>
            <a:r>
              <a:rPr lang="en-US" dirty="0"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“Unified information system for exchanging information between primary health units in the cross-border area for emergency health cases”</a:t>
            </a:r>
            <a:r>
              <a:rPr lang="en-US" dirty="0" smtClean="0"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which is co – funded by the  </a:t>
            </a:r>
            <a:r>
              <a:rPr lang="en-GB" i="1" dirty="0">
                <a:solidFill>
                  <a:srgbClr val="333333"/>
                </a:solidFill>
                <a:latin typeface="Open Sans"/>
              </a:rPr>
              <a:t> </a:t>
            </a:r>
            <a:r>
              <a:rPr lang="en-GB" b="1" i="1" dirty="0" err="1">
                <a:solidFill>
                  <a:srgbClr val="333333"/>
                </a:solidFill>
                <a:latin typeface="Open Sans"/>
              </a:rPr>
              <a:t>Interreg</a:t>
            </a:r>
            <a:r>
              <a:rPr lang="en-GB" b="1" i="1" dirty="0">
                <a:solidFill>
                  <a:srgbClr val="333333"/>
                </a:solidFill>
                <a:latin typeface="Open Sans"/>
              </a:rPr>
              <a:t> IPA Cross-border Cooperation Programme "Greece - Republic of North Macedonia 2014-2020</a:t>
            </a:r>
            <a:r>
              <a:rPr lang="en-US" dirty="0" smtClean="0"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invites </a:t>
            </a:r>
            <a:r>
              <a:rPr lang="en-US" dirty="0"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you to the </a:t>
            </a:r>
            <a:r>
              <a:rPr lang="en-GB" dirty="0" smtClean="0"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4th</a:t>
            </a:r>
            <a:r>
              <a:rPr lang="en-US" dirty="0" smtClean="0"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Task Force </a:t>
            </a:r>
            <a:r>
              <a:rPr lang="en-US" dirty="0"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Meeting that will take place by using the Zoom Platform, on:</a:t>
            </a:r>
            <a:endParaRPr lang="el-GR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2000" b="1" dirty="0" smtClean="0">
                <a:effectLst/>
                <a:latin typeface="Open Sans Semibold"/>
                <a:ea typeface="Calibri" panose="020F0502020204030204" pitchFamily="34" charset="0"/>
                <a:cs typeface="Times New Roman" panose="02020603050405020304" pitchFamily="18" charset="0"/>
              </a:rPr>
              <a:t>Tuesday </a:t>
            </a:r>
            <a:r>
              <a:rPr lang="el-GR" sz="2000" b="1" dirty="0" smtClean="0">
                <a:effectLst/>
                <a:latin typeface="Open Sans Semibold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2000" b="1" baseline="30000" dirty="0" err="1" smtClean="0">
                <a:latin typeface="Open Sans Semibold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2000" b="1" dirty="0" smtClean="0">
                <a:effectLst/>
                <a:latin typeface="Open Sans Semibold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000" b="1" dirty="0" smtClean="0">
                <a:latin typeface="Open Sans Semibold"/>
                <a:ea typeface="Calibri" panose="020F0502020204030204" pitchFamily="34" charset="0"/>
                <a:cs typeface="Times New Roman" panose="02020603050405020304" pitchFamily="18" charset="0"/>
              </a:rPr>
              <a:t>February</a:t>
            </a:r>
            <a:r>
              <a:rPr lang="en-US" sz="2000" b="1" dirty="0" smtClean="0">
                <a:effectLst/>
                <a:latin typeface="Open Sans Semibold"/>
                <a:ea typeface="Calibri" panose="020F0502020204030204" pitchFamily="34" charset="0"/>
                <a:cs typeface="Times New Roman" panose="02020603050405020304" pitchFamily="18" charset="0"/>
              </a:rPr>
              <a:t> 2021 at 11:00 </a:t>
            </a:r>
            <a:r>
              <a:rPr lang="en-US" sz="2000" b="1" dirty="0" err="1" smtClean="0">
                <a:effectLst/>
                <a:latin typeface="Open Sans Semibold"/>
                <a:ea typeface="Calibri" panose="020F0502020204030204" pitchFamily="34" charset="0"/>
                <a:cs typeface="Times New Roman" panose="02020603050405020304" pitchFamily="18" charset="0"/>
              </a:rPr>
              <a:t>a.m</a:t>
            </a:r>
            <a:r>
              <a:rPr lang="en-US" sz="2000" b="1" dirty="0" smtClean="0">
                <a:effectLst/>
                <a:latin typeface="Open Sans Semibold"/>
                <a:ea typeface="Calibri" panose="020F0502020204030204" pitchFamily="34" charset="0"/>
                <a:cs typeface="Times New Roman" panose="02020603050405020304" pitchFamily="18" charset="0"/>
              </a:rPr>
              <a:t> (local time)</a:t>
            </a:r>
            <a:endParaRPr lang="el-GR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3000"/>
              </a:spcAft>
            </a:pPr>
            <a:r>
              <a:rPr lang="en-US" sz="2000" b="1" dirty="0" smtClean="0">
                <a:effectLst/>
                <a:latin typeface="Open Sans Semibold"/>
                <a:ea typeface="Calibri" panose="020F0502020204030204" pitchFamily="34" charset="0"/>
                <a:cs typeface="Times New Roman" panose="02020603050405020304" pitchFamily="18" charset="0"/>
              </a:rPr>
              <a:t>Location: Zoom Meeting Platform</a:t>
            </a:r>
            <a:endParaRPr lang="en-US" sz="2000" b="1" dirty="0">
              <a:latin typeface="Open Sans Semibold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1800"/>
              </a:spcAft>
            </a:pPr>
            <a:r>
              <a:rPr lang="en-US" sz="1400" dirty="0" smtClean="0"/>
              <a:t>Register </a:t>
            </a:r>
            <a:r>
              <a:rPr lang="en-US" sz="1400" dirty="0"/>
              <a:t>in advance for this meeting</a:t>
            </a:r>
            <a:r>
              <a:rPr lang="en-US" sz="1400" dirty="0" smtClean="0"/>
              <a:t>:</a:t>
            </a:r>
          </a:p>
          <a:p>
            <a:pPr algn="ctr">
              <a:spcAft>
                <a:spcPts val="1800"/>
              </a:spcAft>
            </a:pPr>
            <a:r>
              <a:rPr lang="en-GB" sz="1400" u="sng" dirty="0">
                <a:latin typeface="Slack-Lato"/>
                <a:hlinkClick r:id="rId2"/>
              </a:rPr>
              <a:t>https://us02web.zoom.us/j/88487290288?pwd=Rzl0TEJYNUYxWFVqc204WFFzSHNiZz09</a:t>
            </a:r>
            <a:endParaRPr lang="en-US" sz="1400" dirty="0" smtClean="0"/>
          </a:p>
          <a:p>
            <a:pPr algn="ctr">
              <a:spcAft>
                <a:spcPts val="1800"/>
              </a:spcAft>
            </a:pPr>
            <a:r>
              <a:rPr lang="en-US" sz="1200" i="1" dirty="0" smtClean="0">
                <a:solidFill>
                  <a:srgbClr val="404040"/>
                </a:solidFill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This </a:t>
            </a:r>
            <a:r>
              <a:rPr lang="en-US" sz="1200" i="1" dirty="0">
                <a:solidFill>
                  <a:srgbClr val="404040"/>
                </a:solidFill>
                <a:latin typeface="Open Sans"/>
                <a:ea typeface="Calibri" panose="020F0502020204030204" pitchFamily="34" charset="0"/>
                <a:cs typeface="Times New Roman" panose="02020603050405020304" pitchFamily="18" charset="0"/>
              </a:rPr>
              <a:t>Project is co-funded by the European Union and by National Funds of the Participating Countries</a:t>
            </a:r>
            <a:endParaRPr lang="el-G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Εικόνα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42" y="5989561"/>
            <a:ext cx="828903" cy="701380"/>
          </a:xfrm>
          <a:prstGeom prst="rect">
            <a:avLst/>
          </a:prstGeom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82"/>
            <a:ext cx="4062802" cy="1003999"/>
          </a:xfrm>
          <a:prstGeom prst="rect">
            <a:avLst/>
          </a:prstGeom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8995" y="5551509"/>
            <a:ext cx="2295148" cy="1334655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9608" y="6009265"/>
            <a:ext cx="1527437" cy="822759"/>
          </a:xfrm>
          <a:prstGeom prst="rect">
            <a:avLst/>
          </a:prstGeom>
        </p:spPr>
      </p:pic>
      <p:pic>
        <p:nvPicPr>
          <p:cNvPr id="17" name="Εικόνα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9721" y="6218837"/>
            <a:ext cx="1831703" cy="463925"/>
          </a:xfrm>
          <a:prstGeom prst="rect">
            <a:avLst/>
          </a:prstGeom>
        </p:spPr>
      </p:pic>
      <p:pic>
        <p:nvPicPr>
          <p:cNvPr id="19" name="Εικόνα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325" y="6134823"/>
            <a:ext cx="1754672" cy="547939"/>
          </a:xfrm>
          <a:prstGeom prst="rect">
            <a:avLst/>
          </a:prstGeom>
        </p:spPr>
      </p:pic>
      <p:pic>
        <p:nvPicPr>
          <p:cNvPr id="20" name="Εικόνα 1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6570" y="6057186"/>
            <a:ext cx="763226" cy="763226"/>
          </a:xfrm>
          <a:prstGeom prst="rect">
            <a:avLst/>
          </a:prstGeom>
        </p:spPr>
      </p:pic>
      <p:pic>
        <p:nvPicPr>
          <p:cNvPr id="3" name="Εικόνα 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434" y="9682"/>
            <a:ext cx="3563566" cy="1003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931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127</Words>
  <Application>Microsoft Office PowerPoint</Application>
  <PresentationFormat>Ευρεία οθόνη</PresentationFormat>
  <Paragraphs>8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Open Sans Semibold</vt:lpstr>
      <vt:lpstr>Slack-Lato</vt:lpstr>
      <vt:lpstr>Times New Roman</vt:lpstr>
      <vt:lpstr>Θέμα του Office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Evangelia Katsarou</dc:creator>
  <cp:lastModifiedBy>Evangelia Kats</cp:lastModifiedBy>
  <cp:revision>31</cp:revision>
  <dcterms:created xsi:type="dcterms:W3CDTF">2020-09-14T10:04:16Z</dcterms:created>
  <dcterms:modified xsi:type="dcterms:W3CDTF">2021-02-17T11:15:57Z</dcterms:modified>
</cp:coreProperties>
</file>